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68"/>
  </p:notesMasterIdLst>
  <p:handoutMasterIdLst>
    <p:handoutMasterId r:id="rId69"/>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09"/>
    <p:restoredTop sz="94640"/>
  </p:normalViewPr>
  <p:slideViewPr>
    <p:cSldViewPr snapToGrid="0">
      <p:cViewPr varScale="1">
        <p:scale>
          <a:sx n="111" d="100"/>
          <a:sy n="111" d="100"/>
        </p:scale>
        <p:origin x="1056" y="208"/>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75"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3/1/25</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3/1/25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a:prstGeom prst="rect">
            <a:avLst/>
          </a:prstGeo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a:prstGeom prst="rect">
            <a:avLst/>
          </a:prstGeo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a:prstGeom prst="rect">
            <a:avLst/>
          </a:prstGeo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a:prstGeom prst="rect">
            <a:avLst/>
          </a:prstGeo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a:prstGeom prst="rect">
            <a:avLst/>
          </a:prstGeo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a:prstGeom prst="rect">
            <a:avLst/>
          </a:prstGeo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a:prstGeom prst="rect">
            <a:avLst/>
          </a:prstGeo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prstGeom prst="rect">
            <a:avLst/>
          </a:prstGeom>
          <a:solidFill>
            <a:schemeClr val="accent1">
              <a:lumMod val="20000"/>
              <a:lumOff val="80000"/>
            </a:schemeClr>
          </a:solidFill>
        </p:spPr>
        <p:txBody>
          <a:bodyPr anchor="ctr">
            <a:noAutofit/>
          </a:bodyPr>
          <a:lstStyle>
            <a:lvl1pPr algn="ctr">
              <a:defRPr/>
            </a:lvl1pPr>
          </a:lstStyle>
          <a:p>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prstGeom prst="rect">
            <a:avLst/>
          </a:prstGeom>
          <a:solidFill>
            <a:schemeClr val="accent1">
              <a:lumMod val="20000"/>
              <a:lumOff val="80000"/>
            </a:schemeClr>
          </a:solidFill>
        </p:spPr>
        <p:txBody>
          <a:bodyPr anchor="ctr">
            <a:noAutofit/>
          </a:bodyPr>
          <a:lstStyle>
            <a:lvl1pPr algn="ctr">
              <a:defRPr/>
            </a:lvl1pPr>
          </a:lstStyle>
          <a:p>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prstGeom prst="rect">
            <a:avLst/>
          </a:prstGeo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prstGeom prst="rect">
            <a:avLst/>
          </a:prstGeom>
          <a:noFill/>
        </p:spPr>
        <p:txBody>
          <a:bodyPr anchor="ctr">
            <a:noAutofit/>
          </a:bodyPr>
          <a:lstStyle>
            <a:lvl1pPr algn="ctr">
              <a:defRPr sz="1600"/>
            </a:lvl1pPr>
          </a:lstStyle>
          <a:p>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a:prstGeom prst="rect">
            <a:avLst/>
          </a:prstGeo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a:prstGeom prst="rect">
            <a:avLst/>
          </a:prstGeo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prstGeom prst="rect">
            <a:avLst/>
          </a:prstGeom>
          <a:noFill/>
        </p:spPr>
        <p:txBody>
          <a:bodyPr anchor="ctr">
            <a:noAutofit/>
          </a:bodyPr>
          <a:lstStyle>
            <a:lvl1pPr algn="ctr">
              <a:defRPr sz="1600"/>
            </a:lvl1pPr>
          </a:lstStyle>
          <a:p>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a:prstGeom prst="rect">
            <a:avLst/>
          </a:prstGeo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prstGeom prst="rect">
            <a:avLst/>
          </a:prstGeom>
          <a:noFill/>
        </p:spPr>
        <p:txBody>
          <a:bodyPr anchor="ctr">
            <a:noAutofit/>
          </a:bodyPr>
          <a:lstStyle>
            <a:lvl1pPr algn="ctr">
              <a:defRPr sz="1600"/>
            </a:lvl1pPr>
          </a:lstStyle>
          <a:p>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a:prstGeom prst="rect">
            <a:avLst/>
          </a:prstGeo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a:prstGeom prst="rect">
            <a:avLst/>
          </a:prstGeo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a:prstGeom prst="rect">
            <a:avLst/>
          </a:prstGeo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prstGeom prst="rect">
            <a:avLst/>
          </a:prstGeom>
          <a:solidFill>
            <a:schemeClr val="accent1">
              <a:lumMod val="20000"/>
              <a:lumOff val="80000"/>
            </a:schemeClr>
          </a:solidFill>
        </p:spPr>
        <p:txBody>
          <a:bodyPr anchor="ctr"/>
          <a:lstStyle>
            <a:lvl1pPr algn="ctr">
              <a:defRPr/>
            </a:lvl1pPr>
          </a:lstStyle>
          <a:p>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a:prstGeom prst="rect">
            <a:avLst/>
          </a:prstGeo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a:prstGeom prst="rect">
            <a:avLst/>
          </a:prstGeo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a:prstGeom prst="rect">
            <a:avLst/>
          </a:prstGeo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a:prstGeom prst="rect">
            <a:avLst/>
          </a:prstGeo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8258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3870689" y="629106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Oval 3">
            <a:extLst>
              <a:ext uri="{FF2B5EF4-FFF2-40B4-BE49-F238E27FC236}">
                <a16:creationId xmlns:a16="http://schemas.microsoft.com/office/drawing/2014/main" id="{0F31E2C3-B972-9869-AEC6-A791DDBAFE32}"/>
              </a:ext>
              <a:ext uri="{C183D7F6-B498-43B3-948B-1728B52AA6E4}">
                <adec:decorative xmlns:adec="http://schemas.microsoft.com/office/drawing/2017/decorative" val="1"/>
              </a:ext>
            </a:extLst>
          </p:cNvPr>
          <p:cNvSpPr/>
          <p:nvPr userDrawn="1"/>
        </p:nvSpPr>
        <p:spPr>
          <a:xfrm>
            <a:off x="-516638" y="290457"/>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 name="Oval 5">
            <a:extLst>
              <a:ext uri="{FF2B5EF4-FFF2-40B4-BE49-F238E27FC236}">
                <a16:creationId xmlns:a16="http://schemas.microsoft.com/office/drawing/2014/main" id="{FF3E00C7-DE77-4ECE-4B80-56406FAAFDA2}"/>
              </a:ext>
              <a:ext uri="{C183D7F6-B498-43B3-948B-1728B52AA6E4}">
                <adec:decorative xmlns:adec="http://schemas.microsoft.com/office/drawing/2017/decorative" val="1"/>
              </a:ext>
            </a:extLst>
          </p:cNvPr>
          <p:cNvSpPr/>
          <p:nvPr userDrawn="1"/>
        </p:nvSpPr>
        <p:spPr>
          <a:xfrm>
            <a:off x="-1437332" y="4735158"/>
            <a:ext cx="3588862" cy="3343835"/>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7" name="Oval 6">
            <a:extLst>
              <a:ext uri="{FF2B5EF4-FFF2-40B4-BE49-F238E27FC236}">
                <a16:creationId xmlns:a16="http://schemas.microsoft.com/office/drawing/2014/main" id="{EF7A6EE4-4C08-73A3-5F09-23970379A3B1}"/>
              </a:ext>
              <a:ext uri="{C183D7F6-B498-43B3-948B-1728B52AA6E4}">
                <adec:decorative xmlns:adec="http://schemas.microsoft.com/office/drawing/2017/decorative" val="1"/>
              </a:ext>
            </a:extLst>
          </p:cNvPr>
          <p:cNvSpPr/>
          <p:nvPr userDrawn="1"/>
        </p:nvSpPr>
        <p:spPr>
          <a:xfrm>
            <a:off x="10574768" y="-662782"/>
            <a:ext cx="2015574" cy="1910669"/>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2802635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271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20">
            <a:extLst>
              <a:ext uri="{FF2B5EF4-FFF2-40B4-BE49-F238E27FC236}">
                <a16:creationId xmlns:a16="http://schemas.microsoft.com/office/drawing/2014/main" id="{2C6B15DA-15F3-DCB3-ADA6-119228E4287A}"/>
              </a:ext>
            </a:extLst>
          </p:cNvPr>
          <p:cNvSpPr>
            <a:spLocks noGrp="1"/>
          </p:cNvSpPr>
          <p:nvPr>
            <p:ph type="body" sz="quarter" idx="17" hasCustomPrompt="1"/>
          </p:nvPr>
        </p:nvSpPr>
        <p:spPr>
          <a:xfrm>
            <a:off x="-830948" y="-876956"/>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6" name="Text Placeholder 20">
            <a:extLst>
              <a:ext uri="{FF2B5EF4-FFF2-40B4-BE49-F238E27FC236}">
                <a16:creationId xmlns:a16="http://schemas.microsoft.com/office/drawing/2014/main" id="{31D95887-DA8A-BB51-5CD3-2CB95BF03D69}"/>
              </a:ext>
            </a:extLst>
          </p:cNvPr>
          <p:cNvSpPr>
            <a:spLocks noGrp="1"/>
          </p:cNvSpPr>
          <p:nvPr>
            <p:ph type="body" sz="quarter" idx="18"/>
          </p:nvPr>
        </p:nvSpPr>
        <p:spPr>
          <a:xfrm>
            <a:off x="-630131" y="5409224"/>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endParaRPr lang="en-US" dirty="0"/>
          </a:p>
        </p:txBody>
      </p:sp>
    </p:spTree>
    <p:extLst>
      <p:ext uri="{BB962C8B-B14F-4D97-AF65-F5344CB8AC3E}">
        <p14:creationId xmlns:p14="http://schemas.microsoft.com/office/powerpoint/2010/main" val="1599365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B5704EA-7A65-5CC2-D428-F28396B06208}"/>
              </a:ext>
            </a:extLst>
          </p:cNvPr>
          <p:cNvSpPr/>
          <p:nvPr userDrawn="1"/>
        </p:nvSpPr>
        <p:spPr>
          <a:xfrm>
            <a:off x="-705779" y="5065443"/>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
        <p:nvSpPr>
          <p:cNvPr id="8" name="Text Placeholder 20">
            <a:extLst>
              <a:ext uri="{FF2B5EF4-FFF2-40B4-BE49-F238E27FC236}">
                <a16:creationId xmlns:a16="http://schemas.microsoft.com/office/drawing/2014/main" id="{001EEFFB-6458-B0F0-3303-01A914E19916}"/>
              </a:ext>
            </a:extLst>
          </p:cNvPr>
          <p:cNvSpPr>
            <a:spLocks noGrp="1"/>
          </p:cNvSpPr>
          <p:nvPr>
            <p:ph type="body" sz="quarter" idx="17"/>
          </p:nvPr>
        </p:nvSpPr>
        <p:spPr>
          <a:xfrm>
            <a:off x="3756811" y="6495562"/>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endParaRPr lang="en-US" dirty="0"/>
          </a:p>
        </p:txBody>
      </p:sp>
      <p:sp>
        <p:nvSpPr>
          <p:cNvPr id="9" name="Text Placeholder 20">
            <a:extLst>
              <a:ext uri="{FF2B5EF4-FFF2-40B4-BE49-F238E27FC236}">
                <a16:creationId xmlns:a16="http://schemas.microsoft.com/office/drawing/2014/main" id="{C38B9344-8926-7CB6-9AAB-C26F6F41874F}"/>
              </a:ext>
            </a:extLst>
          </p:cNvPr>
          <p:cNvSpPr>
            <a:spLocks noGrp="1"/>
          </p:cNvSpPr>
          <p:nvPr>
            <p:ph type="body" sz="quarter" idx="18"/>
          </p:nvPr>
        </p:nvSpPr>
        <p:spPr>
          <a:xfrm>
            <a:off x="-1825395" y="1058681"/>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endParaRPr lang="en-US" dirty="0"/>
          </a:p>
        </p:txBody>
      </p:sp>
    </p:spTree>
    <p:extLst>
      <p:ext uri="{BB962C8B-B14F-4D97-AF65-F5344CB8AC3E}">
        <p14:creationId xmlns:p14="http://schemas.microsoft.com/office/powerpoint/2010/main" val="3840231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dk1" tx1="lt1" bg2="dk2" tx2="lt2" accent1="accent1" accent2="accent2" accent3="accent3" accent4="accent4" accent5="accent5" accent6="accent6" hlink="hlink" folHlink="folHlink"/>
  <p:sldLayoutIdLst>
    <p:sldLayoutId id="2147483649" r:id="rId1"/>
    <p:sldLayoutId id="2147483652" r:id="rId2"/>
    <p:sldLayoutId id="2147483659" r:id="rId3"/>
    <p:sldLayoutId id="2147483653" r:id="rId4"/>
    <p:sldLayoutId id="2147483666" r:id="rId5"/>
    <p:sldLayoutId id="2147483651" r:id="rId6"/>
    <p:sldLayoutId id="2147483650" r:id="rId7"/>
    <p:sldLayoutId id="2147483668" r:id="rId8"/>
    <p:sldLayoutId id="2147483665" r:id="rId9"/>
    <p:sldLayoutId id="2147483654" r:id="rId10"/>
    <p:sldLayoutId id="2147483658" r:id="rId11"/>
    <p:sldLayoutId id="2147483655" r:id="rId12"/>
    <p:sldLayoutId id="2147483656" r:id="rId13"/>
    <p:sldLayoutId id="2147483657" r:id="rId14"/>
    <p:sldLayoutId id="2147483664" r:id="rId15"/>
    <p:sldLayoutId id="2147483663" r:id="rId16"/>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02.03.2025</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Cornerstone</a:t>
            </a:r>
            <a:br/>
            <a:r>
              <a:t>So Will I</a:t>
            </a:r>
            <a:br/>
            <a:r>
              <a:t>Build My Life</a:t>
            </a:r>
            <a:br/>
            <a:r>
              <a:t>Genesis 22: 1-18</a:t>
            </a:r>
            <a:br/>
            <a:r>
              <a:t>TBA</a:t>
            </a:r>
            <a:br/>
            <a:r>
              <a:t>TBA</a:t>
            </a:r>
            <a:br/>
            <a:r>
              <a:t>TBA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Post 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He is Lord, Lord of all</a:t>
            </a:r>
          </a:p>
          <a:p>
            <a:pPr algn="ctr">
              <a:defRPr sz="3300" b="0"/>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Christ alone, Cornerstone</a:t>
            </a:r>
          </a:p>
          <a:p>
            <a:pPr algn="ctr">
              <a:defRPr sz="3300" b="0"/>
            </a:pPr>
            <a:r>
              <a:t>Weak made strong in the Saviour's love</a:t>
            </a:r>
          </a:p>
          <a:p>
            <a:pPr algn="ctr">
              <a:defRPr sz="3300" b="0"/>
            </a:pPr>
            <a:r>
              <a:t>Through the storm, He is Lord</a:t>
            </a:r>
          </a:p>
          <a:p>
            <a:pPr algn="ctr">
              <a:defRPr sz="3300" b="0"/>
            </a:pPr>
            <a:r>
              <a:t>Lord of all</a:t>
            </a:r>
          </a:p>
          <a:p>
            <a:pPr algn="ctr">
              <a:defRPr sz="3300" b="0"/>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When He shall come with trumpet sound</a:t>
            </a:r>
          </a:p>
          <a:p>
            <a:pPr algn="ctr">
              <a:defRPr sz="3300" b="0"/>
            </a:pPr>
            <a:r>
              <a:t>Oh may I then in Him be found</a:t>
            </a:r>
          </a:p>
          <a:p>
            <a:pPr algn="ctr">
              <a:defRPr sz="3300" b="0"/>
            </a:pPr>
            <a:r>
              <a:t>Dressed in His righteousness alone</a:t>
            </a:r>
          </a:p>
          <a:p>
            <a:pPr algn="ctr">
              <a:defRPr sz="3300" b="0"/>
            </a:pPr>
            <a:r>
              <a:t>Faultless stand before the throne</a:t>
            </a:r>
          </a:p>
          <a:p>
            <a:pPr algn="ctr">
              <a:defRPr sz="3300" b="0"/>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Christ alone, Cornerstone</a:t>
            </a:r>
          </a:p>
          <a:p>
            <a:pPr algn="ctr">
              <a:defRPr sz="3300" b="0"/>
            </a:pPr>
            <a:r>
              <a:t>Weak made strong in the Saviour's love</a:t>
            </a:r>
          </a:p>
          <a:p>
            <a:pPr algn="ctr">
              <a:defRPr sz="3300" b="0"/>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Through the storm, He is Lord</a:t>
            </a:r>
          </a:p>
          <a:p>
            <a:pPr algn="ctr">
              <a:defRPr sz="3300" b="0"/>
            </a:pPr>
            <a:r>
              <a:t>Lord of all</a:t>
            </a:r>
          </a:p>
          <a:p>
            <a:pPr algn="ctr">
              <a:defRPr sz="3300" b="0"/>
            </a:pPr>
            <a:r>
              <a:t>He is Lord, Lord of all</a:t>
            </a:r>
          </a:p>
          <a:p>
            <a:pPr algn="ctr">
              <a:defRPr sz="3300" b="0"/>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Christ alone, Cornerstone</a:t>
            </a:r>
          </a:p>
          <a:p>
            <a:pPr algn="ctr">
              <a:defRPr sz="3300" b="0"/>
            </a:pPr>
            <a:r>
              <a:t>Weak made strong in the Saviour's love</a:t>
            </a:r>
          </a:p>
          <a:p>
            <a:pPr algn="ctr">
              <a:defRPr sz="3300" b="0"/>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Through the storm, He is Lord</a:t>
            </a:r>
          </a:p>
          <a:p>
            <a:pPr algn="ctr">
              <a:defRPr sz="3300" b="0"/>
            </a:pPr>
            <a:r>
              <a:t>Lord of all</a:t>
            </a:r>
          </a:p>
          <a:p>
            <a:pPr algn="ctr">
              <a:defRPr sz="3300" b="0"/>
            </a:pPr>
            <a:r>
              <a:t>He is Lord, Lord of all</a:t>
            </a:r>
          </a:p>
          <a:p>
            <a:pPr algn="ctr">
              <a:defRPr sz="3300" b="0"/>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So Will I (100 Billion X)</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Benjamin Hastings, Joel Houston, Michael Fatkin © 2017 Hillsong Music Publishing Australia CCLI Licence No. 5485849 . CCLI Song number: 7084123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God of creation</a:t>
            </a:r>
          </a:p>
          <a:p>
            <a:pPr algn="ctr">
              <a:defRPr sz="3300" b="0"/>
            </a:pPr>
            <a:r>
              <a:t>There at the start</a:t>
            </a:r>
          </a:p>
          <a:p>
            <a:pPr algn="ctr">
              <a:defRPr sz="3300" b="0"/>
            </a:pPr>
            <a:r>
              <a:t>Before the beginning of time</a:t>
            </a:r>
          </a:p>
          <a:p>
            <a:pPr algn="ctr">
              <a:defRPr sz="3300" b="0"/>
            </a:pPr>
            <a:endParaRPr/>
          </a:p>
          <a:p>
            <a:pPr algn="ctr">
              <a:defRPr sz="3300" b="0"/>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With no point of reference</a:t>
            </a:r>
          </a:p>
          <a:p>
            <a:pPr algn="ctr">
              <a:defRPr sz="3300" b="0"/>
            </a:pPr>
            <a:r>
              <a:t>You spoke to the dark</a:t>
            </a:r>
          </a:p>
          <a:p>
            <a:pPr algn="ctr">
              <a:defRPr sz="3300" b="0"/>
            </a:pPr>
            <a:r>
              <a:t>And fleshed out the wonder of light</a:t>
            </a:r>
          </a:p>
          <a:p>
            <a:pPr algn="ctr">
              <a:defRPr sz="3300" b="0"/>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as You speak</a:t>
            </a:r>
          </a:p>
          <a:p>
            <a:pPr algn="ctr">
              <a:defRPr sz="3300" b="0"/>
            </a:pPr>
            <a:r>
              <a:t>A hundred billion galaxies are born</a:t>
            </a:r>
          </a:p>
          <a:p>
            <a:pPr algn="ctr">
              <a:defRPr sz="3300" b="0"/>
            </a:pPr>
            <a:r>
              <a:t>In the vapour of Your breath, the planets form</a:t>
            </a:r>
          </a:p>
          <a:p>
            <a:pPr algn="ctr">
              <a:defRPr sz="3300" b="0"/>
            </a:pPr>
            <a:r>
              <a:t>If the stars were made to worship so will I</a:t>
            </a:r>
          </a:p>
          <a:p>
            <a:pPr algn="ctr">
              <a:defRPr sz="3300" b="0"/>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can see Your heart in everything You've made</a:t>
            </a:r>
          </a:p>
          <a:p>
            <a:pPr algn="ctr">
              <a:defRPr sz="3300" b="0"/>
            </a:pPr>
            <a:r>
              <a:t>Every burning star a signal fire of grace</a:t>
            </a:r>
          </a:p>
          <a:p>
            <a:pPr algn="ctr">
              <a:defRPr sz="3300" b="0"/>
            </a:pPr>
            <a:r>
              <a:t>If creation sings Your praises so will I</a:t>
            </a:r>
          </a:p>
          <a:p>
            <a:pPr algn="ctr">
              <a:defRPr sz="3300" b="0"/>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God of Your promise</a:t>
            </a:r>
          </a:p>
          <a:p>
            <a:pPr algn="ctr">
              <a:defRPr sz="3300" b="0"/>
            </a:pPr>
            <a:r>
              <a:t>You don't speak in vain</a:t>
            </a:r>
          </a:p>
          <a:p>
            <a:pPr algn="ctr">
              <a:defRPr sz="3300" b="0"/>
            </a:pPr>
            <a:r>
              <a:t>No syllable empty or void</a:t>
            </a:r>
          </a:p>
          <a:p>
            <a:pPr algn="ctr">
              <a:defRPr sz="3300" b="0"/>
            </a:pPr>
            <a:endParaRPr/>
          </a:p>
          <a:p>
            <a:pPr algn="ctr">
              <a:defRPr sz="3300" b="0"/>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For once You have spoken</a:t>
            </a:r>
          </a:p>
          <a:p>
            <a:pPr algn="ctr">
              <a:defRPr sz="3300" b="0"/>
            </a:pPr>
            <a:r>
              <a:t>All nature and science</a:t>
            </a:r>
          </a:p>
          <a:p>
            <a:pPr algn="ctr">
              <a:defRPr sz="3300" b="0"/>
            </a:pPr>
            <a:r>
              <a:t>Follow the sound of Your voice</a:t>
            </a:r>
          </a:p>
          <a:p>
            <a:pPr algn="ctr">
              <a:defRPr sz="3300" b="0"/>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as You speak</a:t>
            </a:r>
          </a:p>
          <a:p>
            <a:pPr algn="ctr">
              <a:defRPr sz="3300" b="0"/>
            </a:pPr>
            <a:r>
              <a:t>A hundred billion creatures catch Your breath</a:t>
            </a:r>
          </a:p>
          <a:p>
            <a:pPr algn="ctr">
              <a:defRPr sz="3300" b="0"/>
            </a:pPr>
            <a:r>
              <a:t>Evolving in pursuit of what You said</a:t>
            </a:r>
          </a:p>
          <a:p>
            <a:pPr algn="ctr">
              <a:defRPr sz="3300" b="0"/>
            </a:pPr>
            <a:r>
              <a:t>If it all reveals Your nature so will I</a:t>
            </a:r>
          </a:p>
          <a:p>
            <a:pPr algn="ctr">
              <a:defRPr sz="3300" b="0"/>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can see Your heart in everything You say</a:t>
            </a:r>
          </a:p>
          <a:p>
            <a:pPr algn="ctr">
              <a:defRPr sz="3300" b="0"/>
            </a:pPr>
            <a:r>
              <a:t>Every painted sky a canvas of Your grace</a:t>
            </a:r>
          </a:p>
          <a:p>
            <a:pPr algn="ctr">
              <a:defRPr sz="3300" b="0"/>
            </a:pPr>
            <a:r>
              <a:t>If creation still obeys You so will I</a:t>
            </a:r>
          </a:p>
          <a:p>
            <a:pPr algn="ctr">
              <a:defRPr sz="3300" b="0"/>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If the stars were made to worship so will I</a:t>
            </a:r>
          </a:p>
          <a:p>
            <a:pPr algn="ctr">
              <a:defRPr sz="3300" b="0"/>
            </a:pPr>
            <a:r>
              <a:t>If the mountains bow in reverence so will I</a:t>
            </a:r>
          </a:p>
          <a:p>
            <a:pPr algn="ctr">
              <a:defRPr sz="3300" b="0"/>
            </a:pPr>
            <a:r>
              <a:t>If the oceans roar Your greatness so will I</a:t>
            </a:r>
          </a:p>
          <a:p>
            <a:pPr algn="ctr">
              <a:defRPr sz="3300" b="0"/>
            </a:pPr>
            <a:r>
              <a:t>For if everything exists to lift You high so will I</a:t>
            </a:r>
          </a:p>
          <a:p>
            <a:pPr algn="ctr">
              <a:defRPr sz="3300" b="0"/>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If the wind goes where You send it so will I</a:t>
            </a:r>
          </a:p>
          <a:p>
            <a:pPr algn="ctr">
              <a:defRPr sz="3300" b="0"/>
            </a:pPr>
            <a:r>
              <a:t>If the rocks cry out in silence so will I</a:t>
            </a:r>
          </a:p>
          <a:p>
            <a:pPr algn="ctr">
              <a:defRPr sz="3300" b="0"/>
            </a:pPr>
            <a:r>
              <a:t>If the sum of all our praises still falls shy</a:t>
            </a:r>
          </a:p>
          <a:p>
            <a:pPr algn="ctr">
              <a:defRPr sz="3300" b="0"/>
            </a:pPr>
            <a:r>
              <a:t>Then we'll sing again a hundred billion times</a:t>
            </a:r>
          </a:p>
          <a:p>
            <a:pPr algn="ctr">
              <a:defRPr sz="3300" b="0"/>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God of salvation</a:t>
            </a:r>
          </a:p>
          <a:p>
            <a:pPr algn="ctr">
              <a:defRPr sz="3300" b="0"/>
            </a:pPr>
            <a:r>
              <a:t>You chased down my heart</a:t>
            </a:r>
          </a:p>
          <a:p>
            <a:pPr algn="ctr">
              <a:defRPr sz="3300" b="0"/>
            </a:pPr>
            <a:r>
              <a:t>Through all of my failure and pride</a:t>
            </a:r>
          </a:p>
          <a:p>
            <a:pPr algn="ctr">
              <a:defRPr sz="3300" b="0"/>
            </a:pPr>
            <a:endParaRPr/>
          </a:p>
          <a:p>
            <a:pPr algn="ctr">
              <a:defRPr sz="3300" b="0"/>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On a hill You created</a:t>
            </a:r>
          </a:p>
          <a:p>
            <a:pPr algn="ctr">
              <a:defRPr sz="3300" b="0"/>
            </a:pPr>
            <a:r>
              <a:t>The light of the world</a:t>
            </a:r>
          </a:p>
          <a:p>
            <a:pPr algn="ctr">
              <a:defRPr sz="3300" b="0"/>
            </a:pPr>
            <a:r>
              <a:t>Abandoned in darkness to die</a:t>
            </a:r>
          </a:p>
          <a:p>
            <a:pPr algn="ctr">
              <a:defRPr sz="3300" b="0"/>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no_phone_image.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as You speak</a:t>
            </a:r>
          </a:p>
          <a:p>
            <a:pPr algn="ctr">
              <a:defRPr sz="3300" b="0"/>
            </a:pPr>
            <a:r>
              <a:t>A hundred billion failures disappear</a:t>
            </a:r>
          </a:p>
          <a:p>
            <a:pPr algn="ctr">
              <a:defRPr sz="3300" b="0"/>
            </a:pPr>
            <a:r>
              <a:t>Where You lost Your life so I could find it here</a:t>
            </a:r>
          </a:p>
          <a:p>
            <a:pPr algn="ctr">
              <a:defRPr sz="3300" b="0"/>
            </a:pPr>
            <a:r>
              <a:t>If You left the grave behind You so will I</a:t>
            </a:r>
          </a:p>
          <a:p>
            <a:pPr algn="ctr">
              <a:defRPr sz="3300" b="0"/>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can see Your heart in everything You've done</a:t>
            </a:r>
          </a:p>
          <a:p>
            <a:pPr algn="ctr">
              <a:defRPr sz="3300" b="0"/>
            </a:pPr>
            <a:r>
              <a:t>Every part designed in a work of art called love</a:t>
            </a:r>
          </a:p>
          <a:p>
            <a:pPr algn="ctr">
              <a:defRPr sz="3300" b="0"/>
            </a:pPr>
            <a:r>
              <a:t>If You gladly chose surrender so will I</a:t>
            </a:r>
          </a:p>
          <a:p>
            <a:pPr algn="ctr">
              <a:defRPr sz="3300" b="0"/>
            </a:pPr>
            <a:endParaRPr/>
          </a:p>
          <a:p>
            <a:pPr algn="ctr">
              <a:defRPr sz="3300" b="0"/>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can see Your heart eight billion different ways</a:t>
            </a:r>
          </a:p>
          <a:p>
            <a:pPr algn="ctr">
              <a:defRPr sz="3300" b="0"/>
            </a:pPr>
            <a:r>
              <a:t>Every precious one a child You died to save</a:t>
            </a:r>
          </a:p>
          <a:p>
            <a:pPr algn="ctr">
              <a:defRPr sz="3300" b="0"/>
            </a:pPr>
            <a:r>
              <a:t>If You gave Your life to love them so will I</a:t>
            </a:r>
          </a:p>
          <a:p>
            <a:pPr algn="ctr">
              <a:defRPr sz="3300" b="0"/>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Tag</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Like You would again a hundred billion times</a:t>
            </a:r>
          </a:p>
          <a:p>
            <a:pPr algn="ctr">
              <a:defRPr sz="3300" b="0"/>
            </a:pPr>
            <a:r>
              <a:t>But what measure could amount to Your desire</a:t>
            </a:r>
          </a:p>
          <a:p>
            <a:pPr algn="ctr">
              <a:defRPr sz="3300" b="0"/>
            </a:pPr>
            <a:r>
              <a:t>You're the One who never leaves the one behind</a:t>
            </a:r>
          </a:p>
          <a:p>
            <a:pPr algn="ctr">
              <a:defRPr sz="3300" b="0"/>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Build My Life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Brett Younker, Karl Martin, Kirby Kaple, Matt Redman, Pat Barrett  © 2016 Martin, Karl Andrew (Admin. by Sentric Music) Bethel Music Publishing (Admin. by SHOUT! Music Publishing Australia) Capitol CMG Genesis (Admin. by SHOUT! Music Publishing Australia) Housefires Sounds (Admin. by SHOUT! Music Publishing Australia) Kaple Music (Admin. by SHOUT! Music Publishing Australia) Said And Done Music (Admin. by SHOUT! Music Publishing Australia) sixsteps Music (Admin. by SHOUT! Music Publishing Australia) Thankyou Music (Admin. by SHOUT! Music Publishing Australia) Vamos Publishing (Admin. by SHOUT! Music Publishing Australia) worshiptogether.com songs (Admin. by SHOUT! Music Publishing Australia) CCLI Licence No. 5485849 . CCLI Song number: 7070345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Worthy of every song we could ever sing</a:t>
            </a:r>
          </a:p>
          <a:p>
            <a:pPr algn="ctr">
              <a:defRPr sz="3300" b="0"/>
            </a:pPr>
            <a:r>
              <a:t>Worthy of all the praise we could ever bring</a:t>
            </a:r>
          </a:p>
          <a:p>
            <a:pPr algn="ctr">
              <a:defRPr sz="3300" b="0"/>
            </a:pPr>
            <a:r>
              <a:t>Worthy of every breath we could ever breathe</a:t>
            </a:r>
          </a:p>
          <a:p>
            <a:pPr algn="ctr">
              <a:defRPr sz="3300" b="0"/>
            </a:pPr>
            <a:r>
              <a:t>We live for You</a:t>
            </a:r>
          </a:p>
          <a:p>
            <a:pPr algn="ctr">
              <a:defRPr sz="3300" b="0"/>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Jesus, the name above every other name</a:t>
            </a:r>
          </a:p>
          <a:p>
            <a:pPr algn="ctr">
              <a:defRPr sz="3300" b="0"/>
            </a:pPr>
            <a:r>
              <a:t>Jesus, the only one who could ever save</a:t>
            </a:r>
          </a:p>
          <a:p>
            <a:pPr algn="ctr">
              <a:defRPr sz="3300" b="0"/>
            </a:pPr>
            <a:r>
              <a:t>Worthy of every breath we could ever breathe</a:t>
            </a:r>
          </a:p>
          <a:p>
            <a:pPr algn="ctr">
              <a:defRPr sz="3300" b="0"/>
            </a:pPr>
            <a:r>
              <a:t>We live for You</a:t>
            </a:r>
          </a:p>
          <a:p>
            <a:pPr algn="ctr">
              <a:defRPr sz="3300" b="0"/>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Holy, there is no one like You</a:t>
            </a:r>
          </a:p>
          <a:p>
            <a:pPr algn="ctr">
              <a:defRPr sz="3300" b="0"/>
            </a:pPr>
            <a:r>
              <a:t>There is none beside You</a:t>
            </a:r>
          </a:p>
          <a:p>
            <a:pPr algn="ctr">
              <a:defRPr sz="3300" b="0"/>
            </a:pPr>
            <a:r>
              <a:t>Open up my eyes in wonder</a:t>
            </a:r>
          </a:p>
          <a:p>
            <a:pPr algn="ctr">
              <a:defRPr sz="3300" b="0"/>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Show me who You are</a:t>
            </a:r>
          </a:p>
          <a:p>
            <a:pPr algn="ctr">
              <a:defRPr sz="3300" b="0"/>
            </a:pPr>
            <a:r>
              <a:t>And fill me with Your heart</a:t>
            </a:r>
          </a:p>
          <a:p>
            <a:pPr algn="ctr">
              <a:defRPr sz="3300" b="0"/>
            </a:pPr>
            <a:r>
              <a:t>And lead me in Your love to those around me</a:t>
            </a:r>
          </a:p>
          <a:p>
            <a:pPr algn="ctr">
              <a:defRPr sz="3300" b="0"/>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Worthy of every song we could ever sing</a:t>
            </a:r>
          </a:p>
          <a:p>
            <a:pPr algn="ctr">
              <a:defRPr sz="3300" b="0"/>
            </a:pPr>
            <a:r>
              <a:t>Worthy of all the praise we could ever bring</a:t>
            </a:r>
          </a:p>
          <a:p>
            <a:pPr algn="ctr">
              <a:defRPr sz="3300" b="0"/>
            </a:pPr>
            <a:r>
              <a:t>Worthy of every breath we could ever breathe</a:t>
            </a:r>
          </a:p>
          <a:p>
            <a:pPr algn="ctr">
              <a:defRPr sz="3300" b="0"/>
            </a:pPr>
            <a:r>
              <a:t>We live for You</a:t>
            </a:r>
          </a:p>
          <a:p>
            <a:pPr algn="ctr">
              <a:defRPr sz="3300" b="0"/>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Cornerstone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Edward Mote, Eric Liljero, Jonas Myrin, Reuben Morgan, William Batchelder Bradbury © 2011 Hillsong MP Songs (Admin. by Hillsong Music Publishing Australia) Hillsong Music Publishing UK (Admin. by Hillsong Music Publishing Australia) Hillsong Music Publishing Australia CCLI Licence No. 5485849 . CCLI Song number: 6158927</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4</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Jesus, the name above every other name</a:t>
            </a:r>
          </a:p>
          <a:p>
            <a:pPr algn="ctr">
              <a:defRPr sz="3300" b="0"/>
            </a:pPr>
            <a:r>
              <a:t>Jesus, the only one who could ever save</a:t>
            </a:r>
          </a:p>
          <a:p>
            <a:pPr algn="ctr">
              <a:defRPr sz="3300" b="0"/>
            </a:pPr>
            <a:r>
              <a:t>Worthy of every breath we could ever breathe</a:t>
            </a:r>
          </a:p>
          <a:p>
            <a:pPr algn="ctr">
              <a:defRPr sz="3300" b="0"/>
            </a:pPr>
            <a:r>
              <a:t>We live for You</a:t>
            </a:r>
          </a:p>
          <a:p>
            <a:pPr algn="ctr">
              <a:defRPr sz="3300" b="0"/>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Holy, there is no one like You</a:t>
            </a:r>
          </a:p>
          <a:p>
            <a:pPr algn="ctr">
              <a:defRPr sz="3300" b="0"/>
            </a:pPr>
            <a:r>
              <a:t>There is none beside You</a:t>
            </a:r>
          </a:p>
          <a:p>
            <a:pPr algn="ctr">
              <a:defRPr sz="3300" b="0"/>
            </a:pPr>
            <a:r>
              <a:t>Open up my eyes in wonder</a:t>
            </a:r>
          </a:p>
          <a:p>
            <a:pPr algn="ctr">
              <a:defRPr sz="3300" b="0"/>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Show me who You are</a:t>
            </a:r>
          </a:p>
          <a:p>
            <a:pPr algn="ctr">
              <a:defRPr sz="3300" b="0"/>
            </a:pPr>
            <a:r>
              <a:t>And fill me with Your heart</a:t>
            </a:r>
          </a:p>
          <a:p>
            <a:pPr algn="ctr">
              <a:defRPr sz="3300" b="0"/>
            </a:pPr>
            <a:r>
              <a:t>And lead me in Your love to those around me</a:t>
            </a:r>
          </a:p>
          <a:p>
            <a:pPr algn="ctr">
              <a:defRPr sz="3300" b="0"/>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Holy, there is no one like You</a:t>
            </a:r>
          </a:p>
          <a:p>
            <a:pPr algn="ctr">
              <a:defRPr sz="3300" b="0"/>
            </a:pPr>
            <a:r>
              <a:t>There is none beside You</a:t>
            </a:r>
          </a:p>
          <a:p>
            <a:pPr algn="ctr">
              <a:defRPr sz="3300" b="0"/>
            </a:pPr>
            <a:r>
              <a:t>Open up my eyes in wonder</a:t>
            </a:r>
          </a:p>
          <a:p>
            <a:pPr algn="ctr">
              <a:defRPr sz="3300" b="0"/>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Show me who You are</a:t>
            </a:r>
          </a:p>
          <a:p>
            <a:pPr algn="ctr">
              <a:defRPr sz="3300" b="0"/>
            </a:pPr>
            <a:r>
              <a:t>And fill me with Your heart</a:t>
            </a:r>
          </a:p>
          <a:p>
            <a:pPr algn="ctr">
              <a:defRPr sz="3300" b="0"/>
            </a:pPr>
            <a:r>
              <a:t>And lead me in Your love to those around me</a:t>
            </a:r>
          </a:p>
          <a:p>
            <a:pPr algn="ctr">
              <a:defRPr sz="3300" b="0"/>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will build my life upon Your love</a:t>
            </a:r>
          </a:p>
          <a:p>
            <a:pPr algn="ctr">
              <a:defRPr sz="3300" b="0"/>
            </a:pPr>
            <a:r>
              <a:t>It is a firm foundation</a:t>
            </a:r>
          </a:p>
          <a:p>
            <a:pPr algn="ctr">
              <a:defRPr sz="3300" b="0"/>
            </a:pPr>
            <a:r>
              <a:t>I will put my trust in You alone</a:t>
            </a:r>
          </a:p>
          <a:p>
            <a:pPr algn="ctr">
              <a:defRPr sz="3300" b="0"/>
            </a:pPr>
            <a:r>
              <a:t>And I will not be shaken (x2)</a:t>
            </a:r>
          </a:p>
          <a:p>
            <a:pPr algn="ctr">
              <a:defRPr sz="3300" b="0"/>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Holy, there is no one like You</a:t>
            </a:r>
          </a:p>
          <a:p>
            <a:pPr algn="ctr">
              <a:defRPr sz="3300" b="0"/>
            </a:pPr>
            <a:r>
              <a:t>There is none beside You</a:t>
            </a:r>
          </a:p>
          <a:p>
            <a:pPr algn="ctr">
              <a:defRPr sz="3300" b="0"/>
            </a:pPr>
            <a:r>
              <a:t>Open up my eyes in wonder</a:t>
            </a:r>
          </a:p>
          <a:p>
            <a:pPr algn="ctr">
              <a:defRPr sz="3300" b="0"/>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Show me who You are</a:t>
            </a:r>
          </a:p>
          <a:p>
            <a:pPr algn="ctr">
              <a:defRPr sz="3300" b="0"/>
            </a:pPr>
            <a:r>
              <a:t>And fill me with Your heart</a:t>
            </a:r>
          </a:p>
          <a:p>
            <a:pPr algn="ctr">
              <a:defRPr sz="3300" b="0"/>
            </a:pPr>
            <a:r>
              <a:t>And lead me in Your love to those around me</a:t>
            </a:r>
          </a:p>
          <a:p>
            <a:pPr algn="ctr">
              <a:defRPr sz="3300" b="0"/>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Holy, there is no one like You</a:t>
            </a:r>
          </a:p>
          <a:p>
            <a:pPr algn="ctr">
              <a:defRPr sz="3300" b="0"/>
            </a:pPr>
            <a:r>
              <a:t>There is none beside You</a:t>
            </a:r>
          </a:p>
          <a:p>
            <a:pPr algn="ctr">
              <a:defRPr sz="3300" b="0"/>
            </a:pPr>
            <a:r>
              <a:t>Open up my eyes in wonder</a:t>
            </a:r>
          </a:p>
          <a:p>
            <a:pPr algn="ctr">
              <a:defRPr sz="3300" b="0"/>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Show me who You are</a:t>
            </a:r>
          </a:p>
          <a:p>
            <a:pPr algn="ctr">
              <a:defRPr sz="3300" b="0"/>
            </a:pPr>
            <a:r>
              <a:t>And fill me with Your heart</a:t>
            </a:r>
          </a:p>
          <a:p>
            <a:pPr algn="ctr">
              <a:defRPr sz="3300" b="0"/>
            </a:pPr>
            <a:r>
              <a:t>And lead me in Your love to those around me</a:t>
            </a:r>
          </a:p>
          <a:p>
            <a:pPr algn="ctr">
              <a:defRPr sz="3300" b="0"/>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hope is built on nothing less</a:t>
            </a:r>
          </a:p>
          <a:p>
            <a:pPr algn="ctr">
              <a:defRPr sz="3300" b="0"/>
            </a:pPr>
            <a:r>
              <a:t>Than Jesus blood and righteousness</a:t>
            </a:r>
          </a:p>
          <a:p>
            <a:pPr algn="ctr">
              <a:defRPr sz="3300" b="0"/>
            </a:pPr>
            <a:r>
              <a:t>I dare not trust the sweetest frame</a:t>
            </a:r>
          </a:p>
          <a:p>
            <a:pPr algn="ctr">
              <a:defRPr sz="3300" b="0"/>
            </a:pPr>
            <a:r>
              <a:t>But wholly trust in Jesus name (x2)</a:t>
            </a:r>
          </a:p>
          <a:p>
            <a:pPr algn="ctr">
              <a:defRPr sz="3300" b="0"/>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will build my life upon Your love</a:t>
            </a:r>
          </a:p>
          <a:p>
            <a:pPr algn="ctr">
              <a:defRPr sz="3300" b="0"/>
            </a:pPr>
            <a:r>
              <a:t>It is a firm foundation</a:t>
            </a:r>
          </a:p>
          <a:p>
            <a:pPr algn="ctr">
              <a:defRPr sz="3300" b="0"/>
            </a:pPr>
            <a:r>
              <a:t>I will put my trust in You alone</a:t>
            </a:r>
          </a:p>
          <a:p>
            <a:pPr algn="ctr">
              <a:defRPr sz="3300" b="0"/>
            </a:pPr>
            <a:r>
              <a:t>And I will not be shaken</a:t>
            </a:r>
          </a:p>
          <a:p>
            <a:pPr algn="ctr">
              <a:defRPr sz="3300" b="0"/>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Holy Communion</a:t>
            </a:r>
          </a:p>
        </p:txBody>
      </p:sp>
      <p:pic>
        <p:nvPicPr>
          <p:cNvPr id="3" name="Picture 2" descr="communion.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an-open-bible-royalty-free-image-1681152546.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22: 1-18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Some time later God tested Abraham. He said to him, “Abraham!”</a:t>
            </a:r>
          </a:p>
          <a:p>
            <a:pPr algn="ctr">
              <a:defRPr sz="3200" b="0"/>
            </a:pPr>
            <a:r>
              <a:t>“Here I am,” he replied. </a:t>
            </a:r>
          </a:p>
          <a:p>
            <a:pPr algn="ctr">
              <a:defRPr sz="3200" b="0"/>
            </a:pPr>
            <a:r>
              <a:t>² Then God said, “Take your son, your only son, whom you love—Isaac—and go to the region of Moriah. Sacrifice him there as a burnt offering on a mountain I will show you.” </a:t>
            </a:r>
          </a:p>
          <a:p>
            <a:pPr algn="ctr">
              <a:defRPr sz="3200" b="0"/>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22: 1-18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³ Early the next morning Abraham got up and loaded his donkey. He took with him two of his servants and his son Isaac. When he had cut enough wood for the burnt offering, he set out for the place God had told him about. ⁴ On the third day Abraham looked up and saw the place in the distance.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22: 1-18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⁵ He said to his servants, “Stay here with the donkey while I and the boy go over there. We will worship and then we will come back to you.” </a:t>
            </a:r>
          </a:p>
          <a:p>
            <a:pPr algn="ctr">
              <a:defRPr sz="3200" b="0"/>
            </a:pPr>
            <a:r>
              <a:t>⁶ Abraham took the wood for the burnt offering and placed it on his son Isaac, and he himself carried the fire and the knife. As the two of them went on together,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22: 1-18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⁷ Isaac spoke up and said to his father Abraham, “Father?”</a:t>
            </a:r>
          </a:p>
          <a:p>
            <a:pPr algn="ctr">
              <a:defRPr sz="3200" b="0"/>
            </a:pPr>
            <a:r>
              <a:t>“Yes, my son?” Abraham replied.</a:t>
            </a:r>
          </a:p>
          <a:p>
            <a:pPr algn="ctr">
              <a:defRPr sz="3200" b="0"/>
            </a:pPr>
            <a:r>
              <a:t>“The fire and wood are here,” Isaac said, “but where is the lamb for the burnt offering?” </a:t>
            </a:r>
          </a:p>
          <a:p>
            <a:pPr algn="ctr">
              <a:defRPr sz="3200" b="0"/>
            </a:pPr>
            <a:r>
              <a:t>⁸ Abraham answered, “God himself will provide the lamb for the burnt offering, my son.” And the two of them went on together. </a:t>
            </a:r>
          </a:p>
          <a:p>
            <a:pPr algn="ctr">
              <a:defRPr sz="3200" b="0"/>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22: 1-18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⁹ When they reached the place God had told him about, Abraham built an altar there and arranged the wood on it. He bound his son Isaac and laid him on the altar, on top of the wood. ¹⁰ Then he reached out his hand and took the knife to slay his son.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22: 1-18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¹¹ But the angel of the Lord called out to him from heaven, “Abraham! Abraham!”</a:t>
            </a:r>
          </a:p>
          <a:p>
            <a:pPr algn="ctr">
              <a:defRPr sz="3200" b="0"/>
            </a:pPr>
            <a:r>
              <a:t>“Here I am,” he replied. </a:t>
            </a:r>
          </a:p>
          <a:p>
            <a:pPr algn="ctr">
              <a:defRPr sz="3200" b="0"/>
            </a:pPr>
            <a:r>
              <a:t>¹² “Do not lay a hand on the boy,” he said. “Do not do anything to him. Now I know that you fear God, because you have not withheld from me your son, your only son.” </a:t>
            </a:r>
          </a:p>
          <a:p>
            <a:pPr algn="ctr">
              <a:defRPr sz="3200" b="0"/>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22: 1-18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¹³ Abraham looked up and there in a thicket he saw a ram caught by its horns. He went over and took the ram and sacrificed it as a burnt offering instead of his son. ¹⁴ So Abraham called that place The Lord Will Provide. And to this day it is said, “On the mountain of the Lord it will be provided.” </a:t>
            </a:r>
          </a:p>
          <a:p>
            <a:pPr algn="ctr">
              <a:defRPr sz="3200" b="0"/>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Christ alone, Cornerstone</a:t>
            </a:r>
          </a:p>
          <a:p>
            <a:pPr algn="ctr">
              <a:defRPr sz="3300" b="0"/>
            </a:pPr>
            <a:r>
              <a:t>Weak made strong in the Saviour's love</a:t>
            </a:r>
          </a:p>
          <a:p>
            <a:pPr algn="ctr">
              <a:defRPr sz="3300" b="0"/>
            </a:pPr>
            <a:r>
              <a:t>Through the storm, He is Lord</a:t>
            </a:r>
          </a:p>
          <a:p>
            <a:pPr algn="ctr">
              <a:defRPr sz="3300" b="0"/>
            </a:pPr>
            <a:r>
              <a:t>Lord of all</a:t>
            </a:r>
          </a:p>
          <a:p>
            <a:pPr algn="ctr">
              <a:defRPr sz="3300" b="0"/>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22: 1-18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¹⁵ The angel of the Lord called to Abraham from heaven a second time ¹⁶ and said, “I swear by myself, declares the Lord, that because you have done this and have not withheld your son, your only son,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22: 1-18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¹⁷ I will surely bless you and make your descendants as numerous as the stars in the sky and as the sand on the seashore. Your descendants will take possession of the cities of their enemies, ¹⁸ and through your offspring all nations on earth will be blessed, because you have obeyed me.”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800" b="1"/>
            </a:pPr>
            <a:endParaRP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1200" b="0"/>
            </a:pPr>
            <a:r>
              <a:t>Scripture quotations taken from The Holy Bible, New International Version® NIV®</a:t>
            </a:r>
          </a:p>
          <a:p>
            <a:pPr algn="ctr">
              <a:defRPr sz="1200" b="0"/>
            </a:pPr>
            <a:r>
              <a:t>            Copyright © 1973, 1978, 1984, 2011 by Biblica, Inc.</a:t>
            </a:r>
          </a:p>
          <a:p>
            <a:pPr algn="ctr">
              <a:defRPr sz="1200" b="0"/>
            </a:pPr>
            <a:r>
              <a:t>            Used with permission. All rights reserved worldwide.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514600"/>
            <a:ext cx="3657600" cy="914400"/>
          </a:xfrm>
          <a:prstGeom prst="rect">
            <a:avLst/>
          </a:prstGeom>
          <a:noFill/>
        </p:spPr>
        <p:txBody>
          <a:bodyPr wrap="square" lIns="0">
            <a:spAutoFit/>
          </a:bodyPr>
          <a:lstStyle/>
          <a:p>
            <a:endParaRPr/>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170714" y="228600"/>
            <a:ext cx="6339840" cy="1143000"/>
          </a:xfrm>
          <a:prstGeom prst="rect">
            <a:avLst/>
          </a:prstGeom>
          <a:noFill/>
        </p:spPr>
        <p:txBody>
          <a:bodyPr wrap="square">
            <a:spAutoFit/>
          </a:bodyPr>
          <a:lstStyle/>
          <a:p>
            <a:endParaRPr/>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5170714" y="1543050"/>
            <a:ext cx="6339840" cy="1143000"/>
          </a:xfrm>
          <a:prstGeom prst="rect">
            <a:avLst/>
          </a:prstGeom>
          <a:noFill/>
        </p:spPr>
        <p:txBody>
          <a:bodyPr wrap="square">
            <a:spAutoFit/>
          </a:bodyPr>
          <a:lstStyle/>
          <a:p>
            <a:endParaRPr/>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5170714" y="2857500"/>
            <a:ext cx="6339840" cy="1143000"/>
          </a:xfrm>
          <a:prstGeom prst="rect">
            <a:avLst/>
          </a:prstGeom>
          <a:noFill/>
        </p:spPr>
        <p:txBody>
          <a:bodyPr wrap="square">
            <a:spAutoFit/>
          </a:bodyPr>
          <a:lstStyle/>
          <a:p>
            <a:endParaRPr/>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TextBox 12"/>
          <p:cNvSpPr txBox="1"/>
          <p:nvPr/>
        </p:nvSpPr>
        <p:spPr>
          <a:xfrm>
            <a:off x="5170714" y="4171950"/>
            <a:ext cx="6339840" cy="1143000"/>
          </a:xfrm>
          <a:prstGeom prst="rect">
            <a:avLst/>
          </a:prstGeom>
          <a:noFill/>
        </p:spPr>
        <p:txBody>
          <a:bodyPr wrap="square">
            <a:spAutoFit/>
          </a:bodyPr>
          <a:lstStyle/>
          <a:p>
            <a:endParaRPr/>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5170714" y="5486400"/>
            <a:ext cx="6339840" cy="1143000"/>
          </a:xfrm>
          <a:prstGeom prst="rect">
            <a:avLst/>
          </a:prstGeom>
          <a:noFill/>
        </p:spPr>
        <p:txBody>
          <a:bodyPr wrap="square">
            <a:spAutoFit/>
          </a:bodyPr>
          <a:lstStyle/>
          <a:p>
            <a:endParaRPr/>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Mingle time!</a:t>
            </a:r>
          </a:p>
        </p:txBody>
      </p:sp>
      <p:pic>
        <p:nvPicPr>
          <p:cNvPr id="3" name="Picture 2" descr="square_20230204_184851.png"/>
          <p:cNvPicPr>
            <a:picLocks noChangeAspect="1"/>
          </p:cNvPicPr>
          <p:nvPr/>
        </p:nvPicPr>
        <p:blipFill>
          <a:blip r:embed="rId2"/>
          <a:stretch>
            <a:fillRect/>
          </a:stretch>
        </p:blipFill>
        <p:spPr>
          <a:xfrm>
            <a:off x="5649409" y="289367"/>
            <a:ext cx="5562601" cy="58828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When darkness seems to hide His face</a:t>
            </a:r>
          </a:p>
          <a:p>
            <a:pPr algn="ctr">
              <a:defRPr sz="3300" b="0"/>
            </a:pPr>
            <a:r>
              <a:t>I rest on His unchanging grace</a:t>
            </a:r>
          </a:p>
          <a:p>
            <a:pPr algn="ctr">
              <a:defRPr sz="3300" b="0"/>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In every high and stormy gale</a:t>
            </a:r>
          </a:p>
          <a:p>
            <a:pPr algn="ctr">
              <a:defRPr sz="3300" b="0"/>
            </a:pPr>
            <a:r>
              <a:t>My anchor holds within the veil</a:t>
            </a:r>
          </a:p>
          <a:p>
            <a:pPr algn="ctr">
              <a:defRPr sz="3300" b="0"/>
            </a:pPr>
            <a:r>
              <a:t>My anchor holds within the veil</a:t>
            </a:r>
          </a:p>
          <a:p>
            <a:pPr algn="ctr">
              <a:defRPr sz="3300" b="0"/>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Christ alone, Cornerstone</a:t>
            </a:r>
          </a:p>
          <a:p>
            <a:pPr algn="ctr">
              <a:defRPr sz="3300" b="0"/>
            </a:pPr>
            <a:r>
              <a:t>Weak made strong in the Saviour's love</a:t>
            </a:r>
          </a:p>
          <a:p>
            <a:pPr algn="ctr">
              <a:defRPr sz="3300" b="0"/>
            </a:pPr>
            <a:r>
              <a:t>Through the storm, He is Lord</a:t>
            </a:r>
          </a:p>
          <a:p>
            <a:pPr algn="ctr">
              <a:defRPr sz="3300" b="0"/>
            </a:pPr>
            <a:r>
              <a:t>Lord of all</a:t>
            </a:r>
          </a:p>
          <a:p>
            <a:pPr algn="ctr">
              <a:defRPr sz="3300" b="0"/>
            </a:pPr>
            <a:endParaRPr/>
          </a:p>
        </p:txBody>
      </p:sp>
    </p:spTree>
  </p:cSld>
  <p:clrMapOvr>
    <a:masterClrMapping/>
  </p:clrMapOvr>
</p:sld>
</file>

<file path=ppt/theme/theme1.xml><?xml version="1.0" encoding="utf-8"?>
<a:theme xmlns:a="http://schemas.openxmlformats.org/drawingml/2006/main" name="Office Theme">
  <a:themeElements>
    <a:clrScheme name="Custom 4">
      <a:dk1>
        <a:srgbClr val="7B0000"/>
      </a:dk1>
      <a:lt1>
        <a:srgbClr val="FFBC94"/>
      </a:lt1>
      <a:dk2>
        <a:srgbClr val="005700"/>
      </a:dk2>
      <a:lt2>
        <a:srgbClr val="71E972"/>
      </a:lt2>
      <a:accent1>
        <a:srgbClr val="FA7856"/>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TM34357351</Template>
  <TotalTime>0</TotalTime>
  <Words>2079</Words>
  <Application>Microsoft Macintosh PowerPoint</Application>
  <PresentationFormat>Widescreen</PresentationFormat>
  <Paragraphs>246</Paragraphs>
  <Slides>66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Arial Black</vt:lpstr>
      <vt:lpstr>Avenir Next LT Pro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2022-06-22T01:10:31Z</dcterms:created>
  <dcterms:modified xsi:type="dcterms:W3CDTF">2025-02-28T14:15:50Z</dcterms:modified>
</cp:coreProperties>
</file>